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6" r:id="rId4"/>
  </p:sldMasterIdLst>
  <p:notesMasterIdLst>
    <p:notesMasterId r:id="rId25"/>
  </p:notesMasterIdLst>
  <p:handoutMasterIdLst>
    <p:handoutMasterId r:id="rId26"/>
  </p:handoutMasterIdLst>
  <p:sldIdLst>
    <p:sldId id="256" r:id="rId5"/>
    <p:sldId id="308" r:id="rId6"/>
    <p:sldId id="309" r:id="rId7"/>
    <p:sldId id="292" r:id="rId8"/>
    <p:sldId id="294" r:id="rId9"/>
    <p:sldId id="295" r:id="rId10"/>
    <p:sldId id="293" r:id="rId11"/>
    <p:sldId id="296" r:id="rId12"/>
    <p:sldId id="297" r:id="rId13"/>
    <p:sldId id="307" r:id="rId14"/>
    <p:sldId id="298" r:id="rId15"/>
    <p:sldId id="299" r:id="rId16"/>
    <p:sldId id="300" r:id="rId17"/>
    <p:sldId id="301" r:id="rId18"/>
    <p:sldId id="302" r:id="rId19"/>
    <p:sldId id="303" r:id="rId20"/>
    <p:sldId id="304" r:id="rId21"/>
    <p:sldId id="306" r:id="rId22"/>
    <p:sldId id="30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3215" autoAdjust="0"/>
  </p:normalViewPr>
  <p:slideViewPr>
    <p:cSldViewPr snapToGrid="0">
      <p:cViewPr varScale="1">
        <p:scale>
          <a:sx n="67" d="100"/>
          <a:sy n="67" d="100"/>
        </p:scale>
        <p:origin x="528" y="44"/>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7/5/2023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12:49:17.47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12:45:45.211"/>
    </inkml:context>
    <inkml:brush xml:id="br0">
      <inkml:brushProperty name="width" value="0.05" units="cm"/>
      <inkml:brushProperty name="height" value="0.05" units="cm"/>
      <inkml:brushProperty name="color" value="#E71224"/>
    </inkml:brush>
  </inkml:definitions>
  <inkml:trace contextRef="#ctx0" brushRef="#br0">242 0 24575,'-11'7'0,"0"0"0,1 1 0,0 0 0,1 1 0,0 0 0,-16 19 0,-2 3 0,-4-2 0,-25 29 0,51-52 0,-1 1 0,1 0 0,1 0 0,-1 1 0,1-1 0,-5 16 0,8-20 0,0 0 0,0-1 0,1 1 0,-1 0 0,1 0 0,0 0 0,-1-1 0,2 1 0,-1 0 0,0 0 0,0 0 0,1-1 0,0 1 0,-1 0 0,1 0 0,0-1 0,0 1 0,1-1 0,-1 1 0,0-1 0,1 1 0,0-1 0,-1 0 0,1 0 0,0 0 0,4 3 0,4 3 0,0-1 0,0 0 0,1-1 0,22 9 0,2 1 0,10 12 0,70 56 0,-48-32 0,-41-31 0,-1 1 0,-1 1 0,28 36 0,-46-52-105,0 0 0,1 0 0,-1-1 0,1 1 0,1-1 0,-1-1 0,1 1 0,0-1 0,0-1 0,0 0 0,1 0 0,14 4 0,7-2-6721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12:48:17.143"/>
    </inkml:context>
    <inkml:brush xml:id="br0">
      <inkml:brushProperty name="width" value="0.05" units="cm"/>
      <inkml:brushProperty name="height" value="0.05" units="cm"/>
      <inkml:brushProperty name="color" value="#E71224"/>
    </inkml:brush>
  </inkml:definitions>
  <inkml:trace contextRef="#ctx0" brushRef="#br0">1231 63 24575,'-420'0'0,"401"1"0,1 0 0,0 1 0,-1 1 0,1 1 0,-26 10 0,-85 39 0,50-18 0,-9 4 0,-88 53 0,143-73 0,1 1 0,-45 38 0,72-53 0,-1 1 0,1 0 0,0 0 0,0 0 0,1 1 0,0 0 0,0 0 0,1 0 0,0 0 0,0 0 0,0 1 0,1-1 0,0 1 0,0 8 0,-1 11 0,1 1 0,4 46 0,-1-44 0,0 4 0,1 0 0,2-1 0,2 0 0,11 39 0,-12-57 0,0 0 0,1 0 0,1-1 0,0 0 0,1-1 0,0 1 0,1-2 0,1 1 0,0-1 0,0 0 0,16 12 0,85 54 0,-38-29 0,-48-32 0,0-2 0,1 0 0,1-2 0,53 19 0,91 38 0,17 5 0,-49-19 0,-79-30 0,70 21 0,-91-36 0,1-2 0,0-2 0,0-1 0,72 0 0,-74-5 0,-15-1 0,0 0 0,-1-1 0,1-1 0,27-6 0,-44 7 0,-1-1 0,1 0 0,-1 0 0,0 0 0,0 0 0,0-1 0,0 0 0,0 0 0,0 0 0,-1-1 0,0 1 0,1-1 0,-1 0 0,-1-1 0,1 1 0,-1-1 0,1 1 0,-1-1 0,-1 0 0,1 0 0,-1 0 0,3-6 0,5-31 0,-2 1 0,-1-1 0,1-57 0,-7 82 0,8-570 0,-11 355 0,1 208 0,0 1 0,-1 0 0,-1 0 0,-8-29 0,8 41 0,-1-1 0,0 1 0,-1 0 0,0 0 0,-1 1 0,0-1 0,-1 1 0,0 1 0,0-1 0,-10-8 0,-3-2 0,0 2 0,-2 0 0,-44-27 0,51 37 0,0 0 0,-1 1 0,0 1 0,-1 1 0,1 0 0,-1 1 0,-25-3 0,15 3-227,0 2-1,0 1 1,-1 1-1,1 2 1,-28 4-1,28 1-6598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12:48:20.177"/>
    </inkml:context>
    <inkml:brush xml:id="br0">
      <inkml:brushProperty name="width" value="0.05" units="cm"/>
      <inkml:brushProperty name="height" value="0.05" units="cm"/>
      <inkml:brushProperty name="color" value="#E71224"/>
    </inkml:brush>
  </inkml:definitions>
  <inkml:trace contextRef="#ctx0" brushRef="#br0">1763 293 24575,'-3'0'0,"0"-1"0,0 0 0,1 0 0,-1 0 0,0 0 0,1 0 0,-1-1 0,1 1 0,-1-1 0,1 0 0,-1 0 0,1 0 0,-4-4 0,-6-5 0,-21-9 0,0 1 0,0 1 0,-63-22 0,31 13 0,-115-55 0,149 71 0,-1 2 0,0 1 0,-65-6 0,87 13 0,-79-6 0,-110 4 0,121 4 0,36 1 0,1 1 0,0 3 0,1 1 0,-1 1 0,-41 16 0,6 4 0,-118 59 0,181-80 0,0 0 0,0 0 0,1 1 0,0 1 0,1 0 0,-15 15 0,21-18 0,0 0 0,1 0 0,0 0 0,0 1 0,0-1 0,1 1 0,0 0 0,0 0 0,1 1 0,0-1 0,0 0 0,1 1 0,-1 14 0,1 32 0,10 86 0,-8-129 0,1 0 0,1 1 0,0-1 0,0-1 0,1 1 0,1 0 0,-1-1 0,2 0 0,-1 0 0,1-1 0,1 1 0,0-1 0,0-1 0,10 9 0,10 8 0,2-1 0,61 38 0,-72-51 0,-2 1 0,0 1 0,0 0 0,-1 0 0,-1 2 0,0 0 0,16 23 0,58 107 0,-80-131 0,9 15 0,2-1 0,1 0 0,32 33 0,77 64 0,-115-113 0,0-1 0,0-1 0,1 0 0,1-1 0,0-1 0,0 0 0,32 10 0,-9-2 0,15 4 0,32-1 0,0-3 0,152 6 0,183-20 0,-252-5 0,-149 3 0,1 0 0,0-2 0,35-7 0,-48 7 0,0-1 0,0 1 0,-1-2 0,1 1 0,-1-1 0,0 0 0,0-1 0,-1 0 0,1 0 0,-1 0 0,0-1 0,7-8 0,-4 2 0,0-1 0,-1 0 0,0 0 0,-2-1 0,1 0 0,-1-1 0,-1 1 0,-1-1 0,3-17 0,1-11 0,4-86 0,-11 98 0,-1-1 0,-5-47 0,3 67 0,-1 0 0,0 0 0,0 1 0,-1-1 0,-1 1 0,0 0 0,-1 0 0,0 0 0,-11-15 0,-30-34 0,-41-59 0,62 84 0,-1 1 0,-48-46 0,-71-52 0,136 123 0,-15-15-341,1-1 0,2-1-1,-32-47 1,37 48-6485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12:48:23.737"/>
    </inkml:context>
    <inkml:brush xml:id="br0">
      <inkml:brushProperty name="width" value="0.05" units="cm"/>
      <inkml:brushProperty name="height" value="0.05" units="cm"/>
      <inkml:brushProperty name="color" value="#E71224"/>
    </inkml:brush>
  </inkml:definitions>
  <inkml:trace contextRef="#ctx0" brushRef="#br0">1671 293 24575,'0'0'0,"1"0"0,-1 0 0,0-1 0,1 1 0,-1 0 0,0-1 0,1 1 0,-1 0 0,0-1 0,0 1 0,1 0 0,-1-1 0,0 1 0,0-1 0,0 1 0,0 0 0,0-1 0,1 1 0,-1-1 0,0 1 0,0-1 0,0 1 0,0 0 0,0-1 0,0 1 0,0-1 0,0 1 0,0-1 0,-1 1 0,1 0 0,0-1 0,0 1 0,0-1 0,0 1 0,-1 0 0,1-1 0,0 1 0,0-1 0,-1 1 0,1 0 0,0 0 0,-1-1 0,1 1 0,0 0 0,-1-1 0,1 1 0,0 0 0,-1 0 0,-24-11 0,18 9 0,-35-16 0,-74-42 0,79 39 0,-1 1 0,-69-25 0,37 22 0,-90-26 0,106 39 0,0 2 0,-64-1 0,-112 9 0,103 2 0,103-2 0,0 2 0,0 0 0,1 2 0,-1 0 0,1 1 0,0 2 0,0 0 0,1 2 0,0 0 0,0 2 0,-22 14 0,24-13 0,2 1 0,-1 1 0,2 1 0,-22 22 0,32-29 0,0 0 0,0 1 0,1 0 0,0 0 0,1 1 0,0-1 0,1 1 0,0 0 0,0 0 0,1 1 0,-3 15 0,0 33 0,3-1 0,3 1 0,6 60 0,-2-91 0,1-1 0,1 0 0,12 31 0,5 22 0,-19-66 0,0-2 0,1 1 0,1 0 0,0-1 0,0 0 0,1 0 0,1-1 0,15 18 0,-2-6 0,0-2 0,44 35 0,-45-43 0,1 0 0,0-1 0,1-1 0,26 8 0,24 13 0,-33-13 0,1-2 0,1-2 0,0-1 0,1-2 0,1-2 0,0-2 0,0-2 0,66 1 0,-81-5 0,-1 0 0,30 7 0,30 4 0,212-9 0,-182-6 0,-98 2 0,0-2 0,0 0 0,-1-1 0,1-1 0,-1-1 0,0-1 0,0 0 0,0-1 0,19-12 0,14-11 0,76-58 0,18-12 0,-131 91 0,0 1 0,-1-2 0,0 0 0,0 0 0,14-17 0,-21 20 0,0 0 0,-1-1 0,0 0 0,-1 0 0,1 0 0,-1 0 0,-1 0 0,0-1 0,0 0 0,-1 0 0,2-11 0,0-14 0,-2 0 0,-1 0 0,-7-56 0,5 83 0,0 1 0,0-1 0,0 1 0,-1-1 0,0 1 0,-1 0 0,1 0 0,-1 0 0,0 0 0,-1 0 0,1 1 0,-1-1 0,0 1 0,-1 0 0,1 0 0,-10-7 0,7 6 0,-1 2 0,1-1 0,-1 1 0,0 0 0,0 1 0,-1 0 0,1 0 0,0 1 0,-1 0 0,0 0 0,1 1 0,-13 0 0,1 0 0,1 0 0,-1-1 0,1 0 0,0-2 0,-34-11 0,25 4 0,-24-9 0,-51-29 0,84 36-84,0-1 0,1-1-1,1 0 1,0-2 0,1 0-1,-25-33 1,25 30-691,-11-14-6051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12:48:27.324"/>
    </inkml:context>
    <inkml:brush xml:id="br0">
      <inkml:brushProperty name="width" value="0.05" units="cm"/>
      <inkml:brushProperty name="height" value="0.05" units="cm"/>
      <inkml:brushProperty name="color" value="#E71224"/>
    </inkml:brush>
  </inkml:definitions>
  <inkml:trace contextRef="#ctx0" brushRef="#br0">1119 34 24575,'0'-1'0,"-1"0"0,1 0 0,0 0 0,-1 0 0,1 0 0,-1 0 0,1 0 0,-1 0 0,0 0 0,1 0 0,-1 0 0,0 0 0,0 0 0,1 1 0,-1-1 0,0 0 0,0 1 0,0-1 0,0 0 0,0 1 0,0-1 0,0 1 0,0 0 0,0-1 0,-1 1 0,1 0 0,0 0 0,-1-1 0,-38-4 0,34 4 0,-38-2 0,-1 2 0,1 1 0,-1 3 0,1 1 0,0 3 0,0 1 0,0 2 0,-62 24 0,36-7 0,2 4 0,1 2 0,-78 52 0,123-67 0,0 2 0,1 0 0,1 1 0,1 1 0,-22 33 0,10-15 0,24-29 0,-1 1 0,2 0 0,-1 0 0,1 0 0,1 0 0,1 1 0,-1 0 0,2 0 0,0 0 0,-2 26 0,2 8 0,6 86 0,1-42 0,-4-86 0,0 20 0,1 0 0,6 36 0,-5-53 0,0 0 0,1 0 0,0 1 0,0-2 0,0 1 0,1 0 0,0-1 0,1 1 0,0-1 0,0-1 0,6 8 0,0-4 0,0 0 0,0-1 0,1 0 0,0-1 0,1 0 0,-1 0 0,18 6 0,101 30 0,-96-34 0,-1 1 0,56 28 0,-54-23 0,0-1 0,75 21 0,-40-14 0,-54-18 0,2 0 0,27 2 0,-32-5 0,0 1 0,-1 0 0,1 1 0,-1 0 0,0 1 0,13 6 0,-12-3 0,1 0 0,0-1 0,0-1 0,1-1 0,-1 0 0,1-1 0,0 0 0,31 0 0,227-3 0,-108-2 0,-153 2 0,1 0 0,-1-1 0,0-1 0,1 0 0,21-7 0,-27 6 0,1-1 0,-1 0 0,1 0 0,-1-1 0,0 0 0,-1-1 0,1 0 0,12-13 0,-7 5 0,-1 0 0,-1-1 0,0 0 0,-1-1 0,0 0 0,-2-1 0,11-27 0,-8 12 0,-2 0 0,-1-1 0,5-46 0,18-77 0,-20 112 0,-2 0 0,-2-1 0,3-59 0,-10 92 0,-1 0 0,0 0 0,0 0 0,-1 0 0,-1 1 0,0-1 0,-1 1 0,0-1 0,0 1 0,-1 0 0,-1 1 0,0-1 0,-14-18 0,-14-20 0,21 30 0,0-1 0,-30-30 0,8 15 0,-1 1 0,-2 3 0,-74-50 0,78 65 0,0 2 0,-1 1 0,-69-17 0,2 2 0,5-4-1365,50 16-5461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12:48:38.653"/>
    </inkml:context>
    <inkml:brush xml:id="br0">
      <inkml:brushProperty name="width" value="0.05" units="cm"/>
      <inkml:brushProperty name="height" value="0.05" units="cm"/>
      <inkml:brushProperty name="color" value="#E71224"/>
    </inkml:brush>
  </inkml:definitions>
  <inkml:trace contextRef="#ctx0" brushRef="#br0">2727 87 24575,'-138'0'-31,"-947"-24"-839,899 10 993,-125-7 359,2 20-186,281 4-296,0 1 0,1 2 0,0 0 0,0 2 0,0 1 0,1 1 0,-29 15 0,-12 12 0,-86 61 0,117-74 0,-60 44 0,85-58 0,0-1 0,1 1 0,0 0 0,1 1 0,-16 24 0,21-27 0,0 0 0,1 0 0,0 1 0,0 0 0,1-1 0,0 1 0,0 0 0,1 0 0,0 11 0,1 13 0,6 40 0,-2-13 0,0-18 0,9 45 0,-5-42 0,1 1 0,2 0 0,3-1 0,1 0 0,2-1 0,35 65 0,-44-95 0,1-1 0,0-1 0,1 1 0,0-2 0,1 1 0,0-1 0,1-1 0,0 0 0,18 11 0,11 11 0,-30-23 0,1 0 0,0-1 0,0 0 0,24 12 0,60 11 0,-7-2 0,-71-22 0,50 19 0,79 21 0,-127-42 0,25 6 0,0-1 0,91 6 0,-115-15 0,-1 1 0,1 1 0,-1 1 0,0 0 0,25 10 0,-8-3 0,56 7 0,-26-6 0,-23-4 0,0-2 0,46 0 0,91-7 0,-64-1 0,11 3 0,134-3 0,-204-5 0,80-19 0,-44 6 0,-76 17 0,-1-2 0,1 0 0,-1 0 0,0-2 0,-1 0 0,0-1 0,20-13 0,-19 12 0,-1 0 0,1 2 0,23-8 0,-23 10 0,0-2 0,-1 0 0,30-17 0,-27 12 0,-1 0 0,-1-1 0,0-1 0,-1 0 0,-1-1 0,0-1 0,-1-1 0,14-20 0,-11 8 0,4-4 0,-2-1 0,-1-1 0,18-51 0,-16 26 0,-3-1 0,-3-1 0,-2 0 0,5-96 0,-18-65 0,-1 209 0,0 1 0,-1-1 0,-1 0 0,0 1 0,-1 0 0,-6-13 0,-43-75 0,30 61 0,16 23 0,-2 1 0,0 1 0,-1 0 0,-1 0 0,0 1 0,-1 1 0,0 0 0,-1 0 0,0 2 0,-1 0 0,-1 0 0,0 1 0,0 1 0,0 1 0,-35-12 0,42 17-124,0 0 0,1 1 0,-1 1 0,0-1 0,0 1 0,0 1-1,0 0 1,0 0 0,0 0 0,-17 5 0,-9 6-6702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12:46:16.24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12:45:40.781"/>
    </inkml:context>
    <inkml:brush xml:id="br0">
      <inkml:brushProperty name="width" value="0.05" units="cm"/>
      <inkml:brushProperty name="height" value="0.05" units="cm"/>
      <inkml:brushProperty name="color" value="#E71224"/>
    </inkml:brush>
  </inkml:definitions>
  <inkml:trace contextRef="#ctx0" brushRef="#br0">1669 1670 24575,'-19'1'0,"0"1"0,1 1 0,-1 1 0,1 1 0,-33 12 0,-4 1 0,24-8 0,0-1 0,-1-2 0,-1-2 0,-51 3 0,-282-10 0,343 1 0,1-1 0,0 0 0,0-2 0,0-1 0,1-1 0,-1 0 0,-23-12 0,5 0 0,1-3 0,-58-39 0,72 45 0,-1 1 0,-1 2 0,0 0 0,-41-11 0,-41-18 0,95 34 0,0 0 0,0-1 0,0-1 0,1 0 0,-17-16 0,17 12 0,0 0 0,1-1 0,1 0 0,0-1 0,1 0 0,0 0 0,1-1 0,1-1 0,1 0 0,0 0 0,1 0 0,1-1 0,0 1 0,2-1 0,0 0 0,1-1 0,0-23 0,5-202 0,0 57 0,-2 142 0,8-59 0,-6 81 0,2 1 0,0 0 0,2 0 0,13-31 0,-15 43 0,0 0 0,1 1 0,0 0 0,1 0 0,0 1 0,0-1 0,1 1 0,0 1 0,0 0 0,1 0 0,11-7 0,9-3 0,1 2 0,42-16 0,-16 8 0,-31 12 0,19-10 0,1 3 0,1 1 0,95-21 0,-114 32 0,-1 0 0,49-21 0,-45 16 0,49-13 0,-30 15 0,-1 3 0,59-1 0,100 9 0,-55 1 0,-99-4 0,-30-1 0,-1 1 0,0 2 0,0 0 0,37 7 0,-48-4 0,-1-1 0,-1 1 0,1 1 0,-1 0 0,0 1 0,0-1 0,12 11 0,55 55 0,-37-32 0,-23-21 0,0 0 0,-2 2 0,0 0 0,-1 0 0,15 31 0,-6-11 0,-9-17 0,-1 1 0,-1 0 0,-1 1 0,-1 0 0,-1 0 0,-2 1 0,0 0 0,-2 0 0,3 43 0,-8 197 0,-1-88 0,2-166 0,-1 0 0,0 0 0,-1-1 0,0 1 0,-1-1 0,0 1 0,0-1 0,-2 0 0,1 0 0,-1-1 0,-1 1 0,0-1 0,-12 15 0,-4 6 0,-45 49 0,27-34-445,3 1 0,-56 91 1,92-137 413,-17 28-6795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12:45:42.743"/>
    </inkml:context>
    <inkml:brush xml:id="br0">
      <inkml:brushProperty name="width" value="0.05" units="cm"/>
      <inkml:brushProperty name="height" value="0.05" units="cm"/>
      <inkml:brushProperty name="color" value="#E71224"/>
    </inkml:brush>
  </inkml:definitions>
  <inkml:trace contextRef="#ctx0" brushRef="#br0">0 308 24575,'0'1'0,"0"-1"0,0 1 0,0 0 0,0-1 0,1 1 0,-1-1 0,0 1 0,0-1 0,0 1 0,1 0 0,-1-1 0,0 1 0,1-1 0,-1 1 0,0-1 0,1 0 0,-1 1 0,1-1 0,-1 1 0,0-1 0,1 0 0,-1 1 0,1-1 0,-1 0 0,1 1 0,0-1 0,19 5 0,-18-5 0,29 4 0,1-3 0,0 0 0,-1-2 0,63-10 0,-56 6 0,766-100-759,-540 70 621,411-78 12,-265 61 249,-364 48-868,-7-1-5801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5CEABB6-07DC-46E8-9B57-56EC44A396E5}" type="slidenum">
              <a:rPr lang="en-US" smtClean="0"/>
              <a:pPr/>
              <a:t>‹#›</a:t>
            </a:fld>
            <a:endParaRPr lang="en-US" dirty="0"/>
          </a:p>
        </p:txBody>
      </p:sp>
      <p:sp>
        <p:nvSpPr>
          <p:cNvPr id="36" name="Oval 35">
            <a:extLst>
              <a:ext uri="{FF2B5EF4-FFF2-40B4-BE49-F238E27FC236}">
                <a16:creationId xmlns:a16="http://schemas.microsoft.com/office/drawing/2014/main" id="{D2DC6816-47AD-B695-E340-4178DE737877}"/>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1088383"/>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029933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3887056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6392439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5238638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526676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51242281"/>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81193427"/>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3322410" y="1455787"/>
            <a:ext cx="5099392" cy="2264112"/>
          </a:xfrm>
        </p:spPr>
        <p:txBody>
          <a:bodyPr anchor="b"/>
          <a:lstStyle>
            <a:lvl1pPr algn="ctr">
              <a:defRPr sz="6000" cap="all" baseline="0">
                <a:solidFill>
                  <a:schemeClr val="tx2"/>
                </a:solidFill>
              </a:defRPr>
            </a:lvl1pPr>
          </a:lstStyle>
          <a:p>
            <a:r>
              <a:rPr lang="en-US" dirty="0"/>
              <a:t>Click to ADD 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26286801"/>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
        <p:nvSpPr>
          <p:cNvPr id="7" name="Rectangle 23">
            <a:extLst>
              <a:ext uri="{FF2B5EF4-FFF2-40B4-BE49-F238E27FC236}">
                <a16:creationId xmlns:a16="http://schemas.microsoft.com/office/drawing/2014/main" id="{9FD40D84-870C-B322-39CF-DC9501E45E8F}"/>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4211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319915499"/>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5943699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Pitch deck title</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6808034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Pitch deck title</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8391875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Pitch deck title</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759570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371859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78298878"/>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Pitch deck title</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37811524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4" r:id="rId17"/>
    <p:sldLayoutId id="2147483691" r:id="rId18"/>
    <p:sldLayoutId id="2147483677" r:id="rId19"/>
    <p:sldLayoutId id="2147483679" r:id="rId20"/>
    <p:sldLayoutId id="2147483678" r:id="rId21"/>
    <p:sldLayoutId id="2147483680" r:id="rId22"/>
    <p:sldLayoutId id="2147483694" r:id="rId23"/>
    <p:sldLayoutId id="2147483685" r:id="rId24"/>
    <p:sldLayoutId id="2147483696" r:id="rId25"/>
    <p:sldLayoutId id="2147483697" r:id="rId26"/>
    <p:sldLayoutId id="2147483687" r:id="rId27"/>
    <p:sldLayoutId id="2147483684" r:id="rId28"/>
    <p:sldLayoutId id="2147483698" r:id="rId29"/>
    <p:sldLayoutId id="2147483671" r:id="rId30"/>
    <p:sldLayoutId id="2147483670" r:id="rId31"/>
    <p:sldLayoutId id="2147483683" r:id="rId32"/>
    <p:sldLayoutId id="2147483672" r:id="rId33"/>
  </p:sldLayoutIdLst>
  <p:hf hd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customXml" Target="../ink/ink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9.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lstStyle/>
          <a:p>
            <a:r>
              <a:rPr lang="en-US" cap="none" dirty="0"/>
              <a:t>e-Shop</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p:txBody>
          <a:bodyPr/>
          <a:lstStyle/>
          <a:p>
            <a:r>
              <a:rPr lang="en-US" dirty="0"/>
              <a:t>Geetha Ganesan</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Product listing view (</a:t>
            </a:r>
            <a:r>
              <a:rPr lang="en-US" sz="1600" cap="none" dirty="0" err="1"/>
              <a:t>contd</a:t>
            </a:r>
            <a:r>
              <a:rPr lang="en-US" sz="1600" cap="none" dirty="0"/>
              <a:t>…)</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6" name="Picture 5">
            <a:extLst>
              <a:ext uri="{FF2B5EF4-FFF2-40B4-BE49-F238E27FC236}">
                <a16:creationId xmlns:a16="http://schemas.microsoft.com/office/drawing/2014/main" id="{E4AAEFFF-9583-3A88-D68A-141842BDC596}"/>
              </a:ext>
            </a:extLst>
          </p:cNvPr>
          <p:cNvPicPr>
            <a:picLocks noChangeAspect="1"/>
          </p:cNvPicPr>
          <p:nvPr/>
        </p:nvPicPr>
        <p:blipFill>
          <a:blip r:embed="rId2"/>
          <a:stretch>
            <a:fillRect/>
          </a:stretch>
        </p:blipFill>
        <p:spPr>
          <a:xfrm>
            <a:off x="1610419" y="787782"/>
            <a:ext cx="10379548" cy="5838496"/>
          </a:xfrm>
          <a:prstGeom prst="rect">
            <a:avLst/>
          </a:prstGeom>
        </p:spPr>
      </p:pic>
    </p:spTree>
    <p:extLst>
      <p:ext uri="{BB962C8B-B14F-4D97-AF65-F5344CB8AC3E}">
        <p14:creationId xmlns:p14="http://schemas.microsoft.com/office/powerpoint/2010/main" val="358680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Logout confirmation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6" name="Picture 5">
            <a:extLst>
              <a:ext uri="{FF2B5EF4-FFF2-40B4-BE49-F238E27FC236}">
                <a16:creationId xmlns:a16="http://schemas.microsoft.com/office/drawing/2014/main" id="{EB758F62-E5E3-4DCD-BF5D-3E719ACB9826}"/>
              </a:ext>
            </a:extLst>
          </p:cNvPr>
          <p:cNvPicPr>
            <a:picLocks noChangeAspect="1"/>
          </p:cNvPicPr>
          <p:nvPr/>
        </p:nvPicPr>
        <p:blipFill>
          <a:blip r:embed="rId2"/>
          <a:stretch>
            <a:fillRect/>
          </a:stretch>
        </p:blipFill>
        <p:spPr>
          <a:xfrm>
            <a:off x="1694167" y="787782"/>
            <a:ext cx="10092934" cy="5677274"/>
          </a:xfrm>
          <a:prstGeom prst="rect">
            <a:avLst/>
          </a:prstGeom>
        </p:spPr>
      </p:pic>
    </p:spTree>
    <p:extLst>
      <p:ext uri="{BB962C8B-B14F-4D97-AF65-F5344CB8AC3E}">
        <p14:creationId xmlns:p14="http://schemas.microsoft.com/office/powerpoint/2010/main" val="3220723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Logout</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8" name="TextBox 7">
            <a:extLst>
              <a:ext uri="{FF2B5EF4-FFF2-40B4-BE49-F238E27FC236}">
                <a16:creationId xmlns:a16="http://schemas.microsoft.com/office/drawing/2014/main" id="{94B241B2-D91E-9841-678B-127D8969C224}"/>
              </a:ext>
            </a:extLst>
          </p:cNvPr>
          <p:cNvSpPr txBox="1"/>
          <p:nvPr/>
        </p:nvSpPr>
        <p:spPr>
          <a:xfrm>
            <a:off x="1889563" y="376781"/>
            <a:ext cx="6126229" cy="369332"/>
          </a:xfrm>
          <a:prstGeom prst="rect">
            <a:avLst/>
          </a:prstGeom>
          <a:noFill/>
        </p:spPr>
        <p:txBody>
          <a:bodyPr wrap="none" rtlCol="0">
            <a:spAutoFit/>
          </a:bodyPr>
          <a:lstStyle/>
          <a:p>
            <a:r>
              <a:rPr lang="en-US" dirty="0"/>
              <a:t>On successful logout, user is taken back to logon screen.</a:t>
            </a:r>
            <a:endParaRPr lang="en-IN" dirty="0"/>
          </a:p>
        </p:txBody>
      </p:sp>
      <p:pic>
        <p:nvPicPr>
          <p:cNvPr id="5" name="Picture 4">
            <a:extLst>
              <a:ext uri="{FF2B5EF4-FFF2-40B4-BE49-F238E27FC236}">
                <a16:creationId xmlns:a16="http://schemas.microsoft.com/office/drawing/2014/main" id="{545C3F12-031E-B525-018F-21EE0DECA967}"/>
              </a:ext>
            </a:extLst>
          </p:cNvPr>
          <p:cNvPicPr>
            <a:picLocks noChangeAspect="1"/>
          </p:cNvPicPr>
          <p:nvPr/>
        </p:nvPicPr>
        <p:blipFill>
          <a:blip r:embed="rId2"/>
          <a:stretch>
            <a:fillRect/>
          </a:stretch>
        </p:blipFill>
        <p:spPr>
          <a:xfrm>
            <a:off x="1638572" y="776643"/>
            <a:ext cx="10363200" cy="5829300"/>
          </a:xfrm>
          <a:prstGeom prst="rect">
            <a:avLst/>
          </a:prstGeom>
        </p:spPr>
      </p:pic>
    </p:spTree>
    <p:extLst>
      <p:ext uri="{BB962C8B-B14F-4D97-AF65-F5344CB8AC3E}">
        <p14:creationId xmlns:p14="http://schemas.microsoft.com/office/powerpoint/2010/main" val="424527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lstStyle/>
          <a:p>
            <a:r>
              <a:rPr lang="en-US" sz="5400" dirty="0">
                <a:solidFill>
                  <a:srgbClr val="FFFFCC"/>
                </a:solidFill>
              </a:rPr>
              <a:t>ADMIN Role</a:t>
            </a:r>
            <a:endParaRPr lang="en-US" dirty="0">
              <a:solidFill>
                <a:srgbClr val="FFFFCC"/>
              </a:solidFill>
            </a:endParaRPr>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22903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2411975" y="333131"/>
            <a:ext cx="3563668" cy="369332"/>
          </a:xfrm>
          <a:prstGeom prst="rect">
            <a:avLst/>
          </a:prstGeom>
          <a:noFill/>
        </p:spPr>
        <p:txBody>
          <a:bodyPr wrap="none" rtlCol="0">
            <a:spAutoFit/>
          </a:bodyPr>
          <a:lstStyle/>
          <a:p>
            <a:r>
              <a:rPr lang="en-US" dirty="0"/>
              <a:t>Logging in with admin role user.</a:t>
            </a:r>
            <a:endParaRPr lang="en-IN" dirty="0"/>
          </a:p>
        </p:txBody>
      </p:sp>
      <p:pic>
        <p:nvPicPr>
          <p:cNvPr id="6" name="Picture 5">
            <a:extLst>
              <a:ext uri="{FF2B5EF4-FFF2-40B4-BE49-F238E27FC236}">
                <a16:creationId xmlns:a16="http://schemas.microsoft.com/office/drawing/2014/main" id="{99B3497C-3675-C48D-F82C-434829E05625}"/>
              </a:ext>
            </a:extLst>
          </p:cNvPr>
          <p:cNvPicPr>
            <a:picLocks noChangeAspect="1"/>
          </p:cNvPicPr>
          <p:nvPr/>
        </p:nvPicPr>
        <p:blipFill>
          <a:blip r:embed="rId2"/>
          <a:stretch>
            <a:fillRect/>
          </a:stretch>
        </p:blipFill>
        <p:spPr>
          <a:xfrm>
            <a:off x="1671145" y="820461"/>
            <a:ext cx="9984828" cy="5616466"/>
          </a:xfrm>
          <a:prstGeom prst="rect">
            <a:avLst/>
          </a:prstGeom>
        </p:spPr>
      </p:pic>
    </p:spTree>
    <p:extLst>
      <p:ext uri="{BB962C8B-B14F-4D97-AF65-F5344CB8AC3E}">
        <p14:creationId xmlns:p14="http://schemas.microsoft.com/office/powerpoint/2010/main" val="1204036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6426118" cy="369332"/>
          </a:xfrm>
          <a:prstGeom prst="rect">
            <a:avLst/>
          </a:prstGeom>
          <a:noFill/>
        </p:spPr>
        <p:txBody>
          <a:bodyPr wrap="none" rtlCol="0">
            <a:spAutoFit/>
          </a:bodyPr>
          <a:lstStyle/>
          <a:p>
            <a:r>
              <a:rPr lang="en-US" dirty="0"/>
              <a:t>Unique icon to indicate that user has admin role privileges.</a:t>
            </a:r>
            <a:endParaRPr lang="en-IN"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8AC2107-C258-6D7E-EFC6-1D6EB23CC651}"/>
                  </a:ext>
                </a:extLst>
              </p14:cNvPr>
              <p14:cNvContentPartPr/>
              <p14:nvPr/>
            </p14:nvContentPartPr>
            <p14:xfrm>
              <a:off x="5086614" y="4760425"/>
              <a:ext cx="360" cy="360"/>
            </p14:xfrm>
          </p:contentPart>
        </mc:Choice>
        <mc:Fallback>
          <p:pic>
            <p:nvPicPr>
              <p:cNvPr id="5" name="Ink 4">
                <a:extLst>
                  <a:ext uri="{FF2B5EF4-FFF2-40B4-BE49-F238E27FC236}">
                    <a16:creationId xmlns:a16="http://schemas.microsoft.com/office/drawing/2014/main" id="{48AC2107-C258-6D7E-EFC6-1D6EB23CC651}"/>
                  </a:ext>
                </a:extLst>
              </p:cNvPr>
              <p:cNvPicPr/>
              <p:nvPr/>
            </p:nvPicPr>
            <p:blipFill>
              <a:blip r:embed="rId3"/>
              <a:stretch>
                <a:fillRect/>
              </a:stretch>
            </p:blipFill>
            <p:spPr>
              <a:xfrm>
                <a:off x="5077614" y="4751785"/>
                <a:ext cx="18000" cy="18000"/>
              </a:xfrm>
              <a:prstGeom prst="rect">
                <a:avLst/>
              </a:prstGeom>
            </p:spPr>
          </p:pic>
        </mc:Fallback>
      </mc:AlternateContent>
      <p:pic>
        <p:nvPicPr>
          <p:cNvPr id="12" name="Picture 11">
            <a:extLst>
              <a:ext uri="{FF2B5EF4-FFF2-40B4-BE49-F238E27FC236}">
                <a16:creationId xmlns:a16="http://schemas.microsoft.com/office/drawing/2014/main" id="{6193B4C6-E46B-87F0-FA46-5D0AA863414B}"/>
              </a:ext>
            </a:extLst>
          </p:cNvPr>
          <p:cNvPicPr>
            <a:picLocks noChangeAspect="1"/>
          </p:cNvPicPr>
          <p:nvPr/>
        </p:nvPicPr>
        <p:blipFill>
          <a:blip r:embed="rId4"/>
          <a:stretch>
            <a:fillRect/>
          </a:stretch>
        </p:blipFill>
        <p:spPr>
          <a:xfrm>
            <a:off x="1066800" y="1281605"/>
            <a:ext cx="10363200" cy="5829300"/>
          </a:xfrm>
          <a:prstGeom prst="rect">
            <a:avLst/>
          </a:prstGeom>
        </p:spPr>
      </p:pic>
    </p:spTree>
    <p:extLst>
      <p:ext uri="{BB962C8B-B14F-4D97-AF65-F5344CB8AC3E}">
        <p14:creationId xmlns:p14="http://schemas.microsoft.com/office/powerpoint/2010/main" val="177311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7080464" cy="369332"/>
          </a:xfrm>
          <a:prstGeom prst="rect">
            <a:avLst/>
          </a:prstGeom>
          <a:noFill/>
        </p:spPr>
        <p:txBody>
          <a:bodyPr wrap="none" rtlCol="0">
            <a:spAutoFit/>
          </a:bodyPr>
          <a:lstStyle/>
          <a:p>
            <a:r>
              <a:rPr lang="en-US" dirty="0"/>
              <a:t>Highlighted options would be available only for Admin role users.</a:t>
            </a:r>
            <a:endParaRPr lang="en-IN" dirty="0"/>
          </a:p>
        </p:txBody>
      </p:sp>
      <p:pic>
        <p:nvPicPr>
          <p:cNvPr id="6" name="Picture 5">
            <a:extLst>
              <a:ext uri="{FF2B5EF4-FFF2-40B4-BE49-F238E27FC236}">
                <a16:creationId xmlns:a16="http://schemas.microsoft.com/office/drawing/2014/main" id="{5EE085E9-20E8-313F-2D62-431568DFB8DA}"/>
              </a:ext>
            </a:extLst>
          </p:cNvPr>
          <p:cNvPicPr>
            <a:picLocks noChangeAspect="1"/>
          </p:cNvPicPr>
          <p:nvPr/>
        </p:nvPicPr>
        <p:blipFill>
          <a:blip r:embed="rId2"/>
          <a:stretch>
            <a:fillRect/>
          </a:stretch>
        </p:blipFill>
        <p:spPr>
          <a:xfrm>
            <a:off x="889000" y="1287517"/>
            <a:ext cx="10566400" cy="59436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3BB679C9-53BF-930E-7982-6E037BAB9520}"/>
                  </a:ext>
                </a:extLst>
              </p14:cNvPr>
              <p14:cNvContentPartPr/>
              <p14:nvPr/>
            </p14:nvContentPartPr>
            <p14:xfrm>
              <a:off x="2309934" y="2814625"/>
              <a:ext cx="644400" cy="570960"/>
            </p14:xfrm>
          </p:contentPart>
        </mc:Choice>
        <mc:Fallback>
          <p:pic>
            <p:nvPicPr>
              <p:cNvPr id="7" name="Ink 6">
                <a:extLst>
                  <a:ext uri="{FF2B5EF4-FFF2-40B4-BE49-F238E27FC236}">
                    <a16:creationId xmlns:a16="http://schemas.microsoft.com/office/drawing/2014/main" id="{3BB679C9-53BF-930E-7982-6E037BAB9520}"/>
                  </a:ext>
                </a:extLst>
              </p:cNvPr>
              <p:cNvPicPr/>
              <p:nvPr/>
            </p:nvPicPr>
            <p:blipFill>
              <a:blip r:embed="rId4"/>
              <a:stretch>
                <a:fillRect/>
              </a:stretch>
            </p:blipFill>
            <p:spPr>
              <a:xfrm>
                <a:off x="2300934" y="2805625"/>
                <a:ext cx="662040" cy="588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CD5A96FC-6DC5-1EF2-B893-C659015B6B57}"/>
                  </a:ext>
                </a:extLst>
              </p14:cNvPr>
              <p14:cNvContentPartPr/>
              <p14:nvPr/>
            </p14:nvContentPartPr>
            <p14:xfrm>
              <a:off x="4326294" y="2889505"/>
              <a:ext cx="813960" cy="559080"/>
            </p14:xfrm>
          </p:contentPart>
        </mc:Choice>
        <mc:Fallback>
          <p:pic>
            <p:nvPicPr>
              <p:cNvPr id="9" name="Ink 8">
                <a:extLst>
                  <a:ext uri="{FF2B5EF4-FFF2-40B4-BE49-F238E27FC236}">
                    <a16:creationId xmlns:a16="http://schemas.microsoft.com/office/drawing/2014/main" id="{CD5A96FC-6DC5-1EF2-B893-C659015B6B57}"/>
                  </a:ext>
                </a:extLst>
              </p:cNvPr>
              <p:cNvPicPr/>
              <p:nvPr/>
            </p:nvPicPr>
            <p:blipFill>
              <a:blip r:embed="rId6"/>
              <a:stretch>
                <a:fillRect/>
              </a:stretch>
            </p:blipFill>
            <p:spPr>
              <a:xfrm>
                <a:off x="4317654" y="2880505"/>
                <a:ext cx="83160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B71CFC50-5326-11C7-9EC4-816B601BA6C9}"/>
                  </a:ext>
                </a:extLst>
              </p14:cNvPr>
              <p14:cNvContentPartPr/>
              <p14:nvPr/>
            </p14:nvContentPartPr>
            <p14:xfrm>
              <a:off x="6324654" y="2910385"/>
              <a:ext cx="783360" cy="463680"/>
            </p14:xfrm>
          </p:contentPart>
        </mc:Choice>
        <mc:Fallback>
          <p:pic>
            <p:nvPicPr>
              <p:cNvPr id="12" name="Ink 11">
                <a:extLst>
                  <a:ext uri="{FF2B5EF4-FFF2-40B4-BE49-F238E27FC236}">
                    <a16:creationId xmlns:a16="http://schemas.microsoft.com/office/drawing/2014/main" id="{B71CFC50-5326-11C7-9EC4-816B601BA6C9}"/>
                  </a:ext>
                </a:extLst>
              </p:cNvPr>
              <p:cNvPicPr/>
              <p:nvPr/>
            </p:nvPicPr>
            <p:blipFill>
              <a:blip r:embed="rId8"/>
              <a:stretch>
                <a:fillRect/>
              </a:stretch>
            </p:blipFill>
            <p:spPr>
              <a:xfrm>
                <a:off x="6316014" y="2901385"/>
                <a:ext cx="80100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1C53FBE8-8726-11F5-11C7-BC436FD9873C}"/>
                  </a:ext>
                </a:extLst>
              </p14:cNvPr>
              <p14:cNvContentPartPr/>
              <p14:nvPr/>
            </p14:nvContentPartPr>
            <p14:xfrm>
              <a:off x="8541534" y="2867185"/>
              <a:ext cx="687600" cy="518040"/>
            </p14:xfrm>
          </p:contentPart>
        </mc:Choice>
        <mc:Fallback>
          <p:pic>
            <p:nvPicPr>
              <p:cNvPr id="13" name="Ink 12">
                <a:extLst>
                  <a:ext uri="{FF2B5EF4-FFF2-40B4-BE49-F238E27FC236}">
                    <a16:creationId xmlns:a16="http://schemas.microsoft.com/office/drawing/2014/main" id="{1C53FBE8-8726-11F5-11C7-BC436FD9873C}"/>
                  </a:ext>
                </a:extLst>
              </p:cNvPr>
              <p:cNvPicPr/>
              <p:nvPr/>
            </p:nvPicPr>
            <p:blipFill>
              <a:blip r:embed="rId10"/>
              <a:stretch>
                <a:fillRect/>
              </a:stretch>
            </p:blipFill>
            <p:spPr>
              <a:xfrm>
                <a:off x="8532894" y="2858185"/>
                <a:ext cx="70524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9BA21E13-5800-D906-2841-49C7060649DF}"/>
                  </a:ext>
                </a:extLst>
              </p14:cNvPr>
              <p14:cNvContentPartPr/>
              <p14:nvPr/>
            </p14:nvContentPartPr>
            <p14:xfrm>
              <a:off x="10222374" y="2364985"/>
              <a:ext cx="1171800" cy="599760"/>
            </p14:xfrm>
          </p:contentPart>
        </mc:Choice>
        <mc:Fallback>
          <p:pic>
            <p:nvPicPr>
              <p:cNvPr id="14" name="Ink 13">
                <a:extLst>
                  <a:ext uri="{FF2B5EF4-FFF2-40B4-BE49-F238E27FC236}">
                    <a16:creationId xmlns:a16="http://schemas.microsoft.com/office/drawing/2014/main" id="{9BA21E13-5800-D906-2841-49C7060649DF}"/>
                  </a:ext>
                </a:extLst>
              </p:cNvPr>
              <p:cNvPicPr/>
              <p:nvPr/>
            </p:nvPicPr>
            <p:blipFill>
              <a:blip r:embed="rId12"/>
              <a:stretch>
                <a:fillRect/>
              </a:stretch>
            </p:blipFill>
            <p:spPr>
              <a:xfrm>
                <a:off x="10213374" y="2356345"/>
                <a:ext cx="1189440" cy="617400"/>
              </a:xfrm>
              <a:prstGeom prst="rect">
                <a:avLst/>
              </a:prstGeom>
            </p:spPr>
          </p:pic>
        </mc:Fallback>
      </mc:AlternateContent>
    </p:spTree>
    <p:extLst>
      <p:ext uri="{BB962C8B-B14F-4D97-AF65-F5344CB8AC3E}">
        <p14:creationId xmlns:p14="http://schemas.microsoft.com/office/powerpoint/2010/main" val="372295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9889823" cy="369332"/>
          </a:xfrm>
          <a:prstGeom prst="rect">
            <a:avLst/>
          </a:prstGeom>
          <a:noFill/>
        </p:spPr>
        <p:txBody>
          <a:bodyPr wrap="none" rtlCol="0">
            <a:spAutoFit/>
          </a:bodyPr>
          <a:lstStyle/>
          <a:p>
            <a:r>
              <a:rPr lang="en-US" dirty="0"/>
              <a:t>On click of “Add new product”, a form will be opened wherein user can create a new product.</a:t>
            </a:r>
            <a:endParaRPr lang="en-IN"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D49E659-F68F-C97E-7A17-4E62BF5571F5}"/>
                  </a:ext>
                </a:extLst>
              </p14:cNvPr>
              <p14:cNvContentPartPr/>
              <p14:nvPr/>
            </p14:nvContentPartPr>
            <p14:xfrm>
              <a:off x="4552380" y="3771705"/>
              <a:ext cx="360" cy="360"/>
            </p14:xfrm>
          </p:contentPart>
        </mc:Choice>
        <mc:Fallback>
          <p:pic>
            <p:nvPicPr>
              <p:cNvPr id="5" name="Ink 4">
                <a:extLst>
                  <a:ext uri="{FF2B5EF4-FFF2-40B4-BE49-F238E27FC236}">
                    <a16:creationId xmlns:a16="http://schemas.microsoft.com/office/drawing/2014/main" id="{6D49E659-F68F-C97E-7A17-4E62BF5571F5}"/>
                  </a:ext>
                </a:extLst>
              </p:cNvPr>
              <p:cNvPicPr/>
              <p:nvPr/>
            </p:nvPicPr>
            <p:blipFill>
              <a:blip r:embed="rId3"/>
              <a:stretch>
                <a:fillRect/>
              </a:stretch>
            </p:blipFill>
            <p:spPr>
              <a:xfrm>
                <a:off x="4543740" y="3762705"/>
                <a:ext cx="18000" cy="18000"/>
              </a:xfrm>
              <a:prstGeom prst="rect">
                <a:avLst/>
              </a:prstGeom>
            </p:spPr>
          </p:pic>
        </mc:Fallback>
      </mc:AlternateContent>
      <p:pic>
        <p:nvPicPr>
          <p:cNvPr id="12" name="Picture 11">
            <a:extLst>
              <a:ext uri="{FF2B5EF4-FFF2-40B4-BE49-F238E27FC236}">
                <a16:creationId xmlns:a16="http://schemas.microsoft.com/office/drawing/2014/main" id="{B0FBDF39-BCB0-4F7F-ECFC-6FFDD2DDECE8}"/>
              </a:ext>
            </a:extLst>
          </p:cNvPr>
          <p:cNvPicPr>
            <a:picLocks noChangeAspect="1"/>
          </p:cNvPicPr>
          <p:nvPr/>
        </p:nvPicPr>
        <p:blipFill>
          <a:blip r:embed="rId4"/>
          <a:stretch>
            <a:fillRect/>
          </a:stretch>
        </p:blipFill>
        <p:spPr>
          <a:xfrm>
            <a:off x="1144588" y="1300984"/>
            <a:ext cx="10668000" cy="6000750"/>
          </a:xfrm>
          <a:prstGeom prst="rect">
            <a:avLst/>
          </a:prstGeom>
        </p:spPr>
      </p:pic>
    </p:spTree>
    <p:extLst>
      <p:ext uri="{BB962C8B-B14F-4D97-AF65-F5344CB8AC3E}">
        <p14:creationId xmlns:p14="http://schemas.microsoft.com/office/powerpoint/2010/main" val="3167308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endParaRPr lang="en-US" sz="1600" cap="none" dirty="0"/>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6040115" cy="369332"/>
          </a:xfrm>
          <a:prstGeom prst="rect">
            <a:avLst/>
          </a:prstGeom>
          <a:noFill/>
        </p:spPr>
        <p:txBody>
          <a:bodyPr wrap="none" rtlCol="0">
            <a:spAutoFit/>
          </a:bodyPr>
          <a:lstStyle/>
          <a:p>
            <a:r>
              <a:rPr lang="en-US" dirty="0"/>
              <a:t>Edit button to enable the user modify existing products.</a:t>
            </a:r>
            <a:endParaRPr lang="en-IN" dirty="0"/>
          </a:p>
        </p:txBody>
      </p:sp>
      <p:pic>
        <p:nvPicPr>
          <p:cNvPr id="6" name="Picture 5">
            <a:extLst>
              <a:ext uri="{FF2B5EF4-FFF2-40B4-BE49-F238E27FC236}">
                <a16:creationId xmlns:a16="http://schemas.microsoft.com/office/drawing/2014/main" id="{753A3DD5-6854-1593-B940-9906F1926DAF}"/>
              </a:ext>
            </a:extLst>
          </p:cNvPr>
          <p:cNvPicPr>
            <a:picLocks noChangeAspect="1"/>
          </p:cNvPicPr>
          <p:nvPr/>
        </p:nvPicPr>
        <p:blipFill>
          <a:blip r:embed="rId2"/>
          <a:stretch>
            <a:fillRect/>
          </a:stretch>
        </p:blipFill>
        <p:spPr>
          <a:xfrm>
            <a:off x="914400" y="1271752"/>
            <a:ext cx="9931108" cy="5586248"/>
          </a:xfrm>
          <a:prstGeom prst="rect">
            <a:avLst/>
          </a:prstGeom>
        </p:spPr>
      </p:pic>
      <p:grpSp>
        <p:nvGrpSpPr>
          <p:cNvPr id="14" name="Group 13">
            <a:extLst>
              <a:ext uri="{FF2B5EF4-FFF2-40B4-BE49-F238E27FC236}">
                <a16:creationId xmlns:a16="http://schemas.microsoft.com/office/drawing/2014/main" id="{A8169083-C15C-5225-D9F3-FC21126E7272}"/>
              </a:ext>
            </a:extLst>
          </p:cNvPr>
          <p:cNvGrpSpPr/>
          <p:nvPr/>
        </p:nvGrpSpPr>
        <p:grpSpPr>
          <a:xfrm>
            <a:off x="2183934" y="2511865"/>
            <a:ext cx="1657800" cy="767520"/>
            <a:chOff x="2183934" y="2511865"/>
            <a:chExt cx="1657800" cy="76752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95E13660-0190-FFCC-25BF-6AE18237B9F8}"/>
                    </a:ext>
                  </a:extLst>
                </p14:cNvPr>
                <p14:cNvContentPartPr/>
                <p14:nvPr/>
              </p14:nvContentPartPr>
              <p14:xfrm>
                <a:off x="2183934" y="2646145"/>
                <a:ext cx="739440" cy="633240"/>
              </p14:xfrm>
            </p:contentPart>
          </mc:Choice>
          <mc:Fallback>
            <p:pic>
              <p:nvPicPr>
                <p:cNvPr id="9" name="Ink 8">
                  <a:extLst>
                    <a:ext uri="{FF2B5EF4-FFF2-40B4-BE49-F238E27FC236}">
                      <a16:creationId xmlns:a16="http://schemas.microsoft.com/office/drawing/2014/main" id="{95E13660-0190-FFCC-25BF-6AE18237B9F8}"/>
                    </a:ext>
                  </a:extLst>
                </p:cNvPr>
                <p:cNvPicPr/>
                <p:nvPr/>
              </p:nvPicPr>
              <p:blipFill>
                <a:blip r:embed="rId4"/>
                <a:stretch>
                  <a:fillRect/>
                </a:stretch>
              </p:blipFill>
              <p:spPr>
                <a:xfrm>
                  <a:off x="2174934" y="2637505"/>
                  <a:ext cx="757080" cy="650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234B2B76-3E24-37DA-7722-E9C6855D9AB3}"/>
                    </a:ext>
                  </a:extLst>
                </p14:cNvPr>
                <p14:cNvContentPartPr/>
                <p14:nvPr/>
              </p14:nvContentPartPr>
              <p14:xfrm>
                <a:off x="2932014" y="2526625"/>
                <a:ext cx="909720" cy="119520"/>
              </p14:xfrm>
            </p:contentPart>
          </mc:Choice>
          <mc:Fallback>
            <p:pic>
              <p:nvPicPr>
                <p:cNvPr id="10" name="Ink 9">
                  <a:extLst>
                    <a:ext uri="{FF2B5EF4-FFF2-40B4-BE49-F238E27FC236}">
                      <a16:creationId xmlns:a16="http://schemas.microsoft.com/office/drawing/2014/main" id="{234B2B76-3E24-37DA-7722-E9C6855D9AB3}"/>
                    </a:ext>
                  </a:extLst>
                </p:cNvPr>
                <p:cNvPicPr/>
                <p:nvPr/>
              </p:nvPicPr>
              <p:blipFill>
                <a:blip r:embed="rId6"/>
                <a:stretch>
                  <a:fillRect/>
                </a:stretch>
              </p:blipFill>
              <p:spPr>
                <a:xfrm>
                  <a:off x="2923014" y="2517985"/>
                  <a:ext cx="9273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D7B7641B-0291-E4CB-67C5-664DF4BB22BD}"/>
                    </a:ext>
                  </a:extLst>
                </p14:cNvPr>
                <p14:cNvContentPartPr/>
                <p14:nvPr/>
              </p14:nvContentPartPr>
              <p14:xfrm>
                <a:off x="2866494" y="2511865"/>
                <a:ext cx="226440" cy="274680"/>
              </p14:xfrm>
            </p:contentPart>
          </mc:Choice>
          <mc:Fallback>
            <p:pic>
              <p:nvPicPr>
                <p:cNvPr id="13" name="Ink 12">
                  <a:extLst>
                    <a:ext uri="{FF2B5EF4-FFF2-40B4-BE49-F238E27FC236}">
                      <a16:creationId xmlns:a16="http://schemas.microsoft.com/office/drawing/2014/main" id="{D7B7641B-0291-E4CB-67C5-664DF4BB22BD}"/>
                    </a:ext>
                  </a:extLst>
                </p:cNvPr>
                <p:cNvPicPr/>
                <p:nvPr/>
              </p:nvPicPr>
              <p:blipFill>
                <a:blip r:embed="rId8"/>
                <a:stretch>
                  <a:fillRect/>
                </a:stretch>
              </p:blipFill>
              <p:spPr>
                <a:xfrm>
                  <a:off x="2857494" y="2502865"/>
                  <a:ext cx="244080" cy="292320"/>
                </a:xfrm>
                <a:prstGeom prst="rect">
                  <a:avLst/>
                </a:prstGeom>
              </p:spPr>
            </p:pic>
          </mc:Fallback>
        </mc:AlternateContent>
      </p:grpSp>
    </p:spTree>
    <p:extLst>
      <p:ext uri="{BB962C8B-B14F-4D97-AF65-F5344CB8AC3E}">
        <p14:creationId xmlns:p14="http://schemas.microsoft.com/office/powerpoint/2010/main" val="334131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9593973" cy="369332"/>
          </a:xfrm>
          <a:prstGeom prst="rect">
            <a:avLst/>
          </a:prstGeom>
          <a:noFill/>
        </p:spPr>
        <p:txBody>
          <a:bodyPr wrap="none" rtlCol="0">
            <a:spAutoFit/>
          </a:bodyPr>
          <a:lstStyle/>
          <a:p>
            <a:r>
              <a:rPr lang="en-US" dirty="0"/>
              <a:t>On click of “Edit” button, a form will be opened wherein user can modify existing product.</a:t>
            </a:r>
            <a:endParaRPr lang="en-IN" dirty="0"/>
          </a:p>
        </p:txBody>
      </p:sp>
      <p:pic>
        <p:nvPicPr>
          <p:cNvPr id="6" name="Picture 5">
            <a:extLst>
              <a:ext uri="{FF2B5EF4-FFF2-40B4-BE49-F238E27FC236}">
                <a16:creationId xmlns:a16="http://schemas.microsoft.com/office/drawing/2014/main" id="{BC88ACAA-5CFC-CA2E-4C15-70FCBE330C54}"/>
              </a:ext>
            </a:extLst>
          </p:cNvPr>
          <p:cNvPicPr>
            <a:picLocks noChangeAspect="1"/>
          </p:cNvPicPr>
          <p:nvPr/>
        </p:nvPicPr>
        <p:blipFill>
          <a:blip r:embed="rId2"/>
          <a:stretch>
            <a:fillRect/>
          </a:stretch>
        </p:blipFill>
        <p:spPr>
          <a:xfrm>
            <a:off x="1316374" y="1201057"/>
            <a:ext cx="9045238" cy="5087946"/>
          </a:xfrm>
          <a:prstGeom prst="rect">
            <a:avLst/>
          </a:prstGeom>
        </p:spPr>
      </p:pic>
    </p:spTree>
    <p:extLst>
      <p:ext uri="{BB962C8B-B14F-4D97-AF65-F5344CB8AC3E}">
        <p14:creationId xmlns:p14="http://schemas.microsoft.com/office/powerpoint/2010/main" val="267547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98402B-FD7E-A140-6DD8-EED53BDCAFBB}"/>
              </a:ext>
            </a:extLst>
          </p:cNvPr>
          <p:cNvSpPr txBox="1"/>
          <p:nvPr/>
        </p:nvSpPr>
        <p:spPr>
          <a:xfrm>
            <a:off x="3047999" y="2138966"/>
            <a:ext cx="6537789" cy="3170099"/>
          </a:xfrm>
          <a:prstGeom prst="rect">
            <a:avLst/>
          </a:prstGeom>
          <a:noFill/>
        </p:spPr>
        <p:txBody>
          <a:bodyPr wrap="square">
            <a:spAutoFit/>
          </a:bodyPr>
          <a:lstStyle/>
          <a:p>
            <a:r>
              <a:rPr lang="en-US" sz="2000" dirty="0"/>
              <a:t>e-Shop is a shopping app developed with Angular, nginx and JSON-Server-Auth technologies. It is a simple web application that contains Home page and the listed the jewels items in the page.</a:t>
            </a:r>
            <a:br>
              <a:rPr lang="en-US" sz="2000" dirty="0"/>
            </a:br>
            <a:br>
              <a:rPr lang="en-US" sz="2000" dirty="0"/>
            </a:br>
            <a:r>
              <a:rPr lang="en-US" sz="2000" dirty="0"/>
              <a:t>Application user could be of Admin or User role. Based on the type of user logging in, app feature will be made available. For example, when Admin role is logging in then he will be able to add new product and modify existing products.</a:t>
            </a:r>
          </a:p>
        </p:txBody>
      </p:sp>
      <p:sp>
        <p:nvSpPr>
          <p:cNvPr id="11" name="TextBox 10">
            <a:extLst>
              <a:ext uri="{FF2B5EF4-FFF2-40B4-BE49-F238E27FC236}">
                <a16:creationId xmlns:a16="http://schemas.microsoft.com/office/drawing/2014/main" id="{426AC347-9B14-6CEC-5437-9046778E731C}"/>
              </a:ext>
            </a:extLst>
          </p:cNvPr>
          <p:cNvSpPr txBox="1"/>
          <p:nvPr/>
        </p:nvSpPr>
        <p:spPr>
          <a:xfrm>
            <a:off x="2589213" y="1558423"/>
            <a:ext cx="6096000" cy="461665"/>
          </a:xfrm>
          <a:prstGeom prst="rect">
            <a:avLst/>
          </a:prstGeom>
          <a:noFill/>
        </p:spPr>
        <p:txBody>
          <a:bodyPr wrap="square">
            <a:spAutoFit/>
          </a:bodyPr>
          <a:lstStyle/>
          <a:p>
            <a:r>
              <a:rPr lang="en-ZA" sz="2400" b="1" dirty="0"/>
              <a:t>ABOUT PROJECT</a:t>
            </a:r>
            <a:endParaRPr lang="en-IN" sz="2400" b="1" dirty="0"/>
          </a:p>
        </p:txBody>
      </p:sp>
    </p:spTree>
    <p:extLst>
      <p:ext uri="{BB962C8B-B14F-4D97-AF65-F5344CB8AC3E}">
        <p14:creationId xmlns:p14="http://schemas.microsoft.com/office/powerpoint/2010/main" val="1502491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bIns="0">
            <a:normAutofit/>
          </a:bodyPr>
          <a:lstStyle/>
          <a:p>
            <a:r>
              <a:rPr lang="en-US" dirty="0"/>
              <a:t>Geetha Ganesan</a:t>
            </a:r>
          </a:p>
          <a:p>
            <a:r>
              <a:rPr lang="en-US" dirty="0"/>
              <a:t>gganesan5@dedalus.com</a:t>
            </a:r>
          </a:p>
          <a:p>
            <a:r>
              <a:rPr lang="en-US" dirty="0"/>
              <a:t>https://www.dedalus.com</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8C1FCE-F246-C53E-CA34-5DD2899561C0}"/>
              </a:ext>
            </a:extLst>
          </p:cNvPr>
          <p:cNvSpPr txBox="1">
            <a:spLocks/>
          </p:cNvSpPr>
          <p:nvPr/>
        </p:nvSpPr>
        <p:spPr>
          <a:xfrm>
            <a:off x="3421401" y="294912"/>
            <a:ext cx="6343650" cy="1325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ZA" sz="3600" dirty="0"/>
              <a:t>Features implemented</a:t>
            </a:r>
          </a:p>
        </p:txBody>
      </p:sp>
      <p:sp>
        <p:nvSpPr>
          <p:cNvPr id="9" name="Subtitle 2">
            <a:extLst>
              <a:ext uri="{FF2B5EF4-FFF2-40B4-BE49-F238E27FC236}">
                <a16:creationId xmlns:a16="http://schemas.microsoft.com/office/drawing/2014/main" id="{44E1D76D-F1F6-CA19-783B-F4486E46B1F5}"/>
              </a:ext>
            </a:extLst>
          </p:cNvPr>
          <p:cNvSpPr txBox="1">
            <a:spLocks/>
          </p:cNvSpPr>
          <p:nvPr/>
        </p:nvSpPr>
        <p:spPr>
          <a:xfrm>
            <a:off x="3074325" y="1865727"/>
            <a:ext cx="7282025" cy="3941953"/>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Following features have been implemented in this app development. </a:t>
            </a:r>
          </a:p>
          <a:p>
            <a:pPr marL="800100" lvl="2" indent="0">
              <a:buNone/>
            </a:pPr>
            <a:br>
              <a:rPr lang="en-US" sz="1600" dirty="0"/>
            </a:br>
            <a:r>
              <a:rPr lang="en-US" sz="2000" dirty="0"/>
              <a:t>JSON-Server-Auth</a:t>
            </a:r>
            <a:br>
              <a:rPr lang="en-US" sz="2000" dirty="0"/>
            </a:br>
            <a:r>
              <a:rPr lang="en-US" sz="2000" dirty="0"/>
              <a:t>nginx</a:t>
            </a:r>
            <a:br>
              <a:rPr lang="en-US" sz="2000" dirty="0"/>
            </a:br>
            <a:r>
              <a:rPr lang="en-US" sz="2000" dirty="0"/>
              <a:t>pipes</a:t>
            </a:r>
            <a:br>
              <a:rPr lang="en-US" sz="2000" dirty="0"/>
            </a:br>
            <a:r>
              <a:rPr lang="en-US" sz="2000" dirty="0"/>
              <a:t>Form handling</a:t>
            </a:r>
            <a:br>
              <a:rPr lang="en-US" sz="2000" dirty="0"/>
            </a:br>
            <a:r>
              <a:rPr lang="en-US" sz="2000" dirty="0"/>
              <a:t>Lazy loading of modules</a:t>
            </a:r>
            <a:br>
              <a:rPr lang="en-US" sz="2000" dirty="0"/>
            </a:br>
            <a:r>
              <a:rPr lang="en-US" sz="2000" dirty="0"/>
              <a:t>Routing, Child routing and params</a:t>
            </a:r>
            <a:br>
              <a:rPr lang="en-US" sz="2000" dirty="0"/>
            </a:br>
            <a:r>
              <a:rPr lang="en-US" sz="2000" dirty="0" err="1"/>
              <a:t>HTTPClient</a:t>
            </a:r>
            <a:r>
              <a:rPr lang="en-US" sz="2000" dirty="0"/>
              <a:t> and Observables</a:t>
            </a:r>
            <a:br>
              <a:rPr lang="en-US" sz="2000" dirty="0"/>
            </a:br>
            <a:r>
              <a:rPr lang="en-US" sz="2000" dirty="0"/>
              <a:t>Angular Material Controls</a:t>
            </a:r>
            <a:br>
              <a:rPr lang="en-US" sz="2000" dirty="0"/>
            </a:br>
            <a:r>
              <a:rPr lang="en-US" sz="2000" dirty="0"/>
              <a:t>Service calls with secure end points (Token based auth)</a:t>
            </a:r>
          </a:p>
        </p:txBody>
      </p:sp>
    </p:spTree>
    <p:extLst>
      <p:ext uri="{BB962C8B-B14F-4D97-AF65-F5344CB8AC3E}">
        <p14:creationId xmlns:p14="http://schemas.microsoft.com/office/powerpoint/2010/main" val="4153972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7" name="Picture 6">
            <a:extLst>
              <a:ext uri="{FF2B5EF4-FFF2-40B4-BE49-F238E27FC236}">
                <a16:creationId xmlns:a16="http://schemas.microsoft.com/office/drawing/2014/main" id="{16BC8BE6-17E7-E912-03DF-7CE9EB160B88}"/>
              </a:ext>
            </a:extLst>
          </p:cNvPr>
          <p:cNvPicPr>
            <a:picLocks noChangeAspect="1"/>
          </p:cNvPicPr>
          <p:nvPr/>
        </p:nvPicPr>
        <p:blipFill>
          <a:blip r:embed="rId2"/>
          <a:stretch>
            <a:fillRect/>
          </a:stretch>
        </p:blipFill>
        <p:spPr>
          <a:xfrm>
            <a:off x="1618593" y="671533"/>
            <a:ext cx="10363200" cy="5829300"/>
          </a:xfrm>
          <a:prstGeom prst="rect">
            <a:avLst/>
          </a:prstGeom>
        </p:spPr>
      </p:pic>
    </p:spTree>
    <p:extLst>
      <p:ext uri="{BB962C8B-B14F-4D97-AF65-F5344CB8AC3E}">
        <p14:creationId xmlns:p14="http://schemas.microsoft.com/office/powerpoint/2010/main" val="872385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 – Authentication failed</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6" name="Picture 5">
            <a:extLst>
              <a:ext uri="{FF2B5EF4-FFF2-40B4-BE49-F238E27FC236}">
                <a16:creationId xmlns:a16="http://schemas.microsoft.com/office/drawing/2014/main" id="{3483023A-F738-1C7E-5421-B32C02727CB8}"/>
              </a:ext>
            </a:extLst>
          </p:cNvPr>
          <p:cNvPicPr>
            <a:picLocks noChangeAspect="1"/>
          </p:cNvPicPr>
          <p:nvPr/>
        </p:nvPicPr>
        <p:blipFill>
          <a:blip r:embed="rId2"/>
          <a:stretch>
            <a:fillRect/>
          </a:stretch>
        </p:blipFill>
        <p:spPr>
          <a:xfrm>
            <a:off x="921695" y="1091746"/>
            <a:ext cx="10026868" cy="5640114"/>
          </a:xfrm>
          <a:prstGeom prst="rect">
            <a:avLst/>
          </a:prstGeom>
        </p:spPr>
      </p:pic>
    </p:spTree>
    <p:extLst>
      <p:ext uri="{BB962C8B-B14F-4D97-AF65-F5344CB8AC3E}">
        <p14:creationId xmlns:p14="http://schemas.microsoft.com/office/powerpoint/2010/main" val="1241918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New User Registration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7" name="Picture 6">
            <a:extLst>
              <a:ext uri="{FF2B5EF4-FFF2-40B4-BE49-F238E27FC236}">
                <a16:creationId xmlns:a16="http://schemas.microsoft.com/office/drawing/2014/main" id="{1C06CBFA-FE8A-66E7-814F-5758C5D98782}"/>
              </a:ext>
            </a:extLst>
          </p:cNvPr>
          <p:cNvPicPr>
            <a:picLocks noChangeAspect="1"/>
          </p:cNvPicPr>
          <p:nvPr/>
        </p:nvPicPr>
        <p:blipFill>
          <a:blip r:embed="rId2"/>
          <a:stretch>
            <a:fillRect/>
          </a:stretch>
        </p:blipFill>
        <p:spPr>
          <a:xfrm>
            <a:off x="1543978" y="787782"/>
            <a:ext cx="10363200" cy="5829300"/>
          </a:xfrm>
          <a:prstGeom prst="rect">
            <a:avLst/>
          </a:prstGeom>
        </p:spPr>
      </p:pic>
    </p:spTree>
    <p:extLst>
      <p:ext uri="{BB962C8B-B14F-4D97-AF65-F5344CB8AC3E}">
        <p14:creationId xmlns:p14="http://schemas.microsoft.com/office/powerpoint/2010/main" val="3845491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lstStyle/>
          <a:p>
            <a:r>
              <a:rPr lang="en-US" dirty="0">
                <a:solidFill>
                  <a:srgbClr val="FFFFCC"/>
                </a:solidFill>
              </a:rPr>
              <a:t>User Role</a:t>
            </a:r>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44335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Home page (on Successful login)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6" name="Picture 5">
            <a:extLst>
              <a:ext uri="{FF2B5EF4-FFF2-40B4-BE49-F238E27FC236}">
                <a16:creationId xmlns:a16="http://schemas.microsoft.com/office/drawing/2014/main" id="{035007C4-F26D-4DB4-8120-A998251B2700}"/>
              </a:ext>
            </a:extLst>
          </p:cNvPr>
          <p:cNvPicPr>
            <a:picLocks noChangeAspect="1"/>
          </p:cNvPicPr>
          <p:nvPr/>
        </p:nvPicPr>
        <p:blipFill>
          <a:blip r:embed="rId2"/>
          <a:stretch>
            <a:fillRect/>
          </a:stretch>
        </p:blipFill>
        <p:spPr>
          <a:xfrm>
            <a:off x="1612163" y="787782"/>
            <a:ext cx="10334018" cy="5812886"/>
          </a:xfrm>
          <a:prstGeom prst="rect">
            <a:avLst/>
          </a:prstGeom>
        </p:spPr>
      </p:pic>
    </p:spTree>
    <p:extLst>
      <p:ext uri="{BB962C8B-B14F-4D97-AF65-F5344CB8AC3E}">
        <p14:creationId xmlns:p14="http://schemas.microsoft.com/office/powerpoint/2010/main" val="275889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Product listing view</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7" name="Picture 6">
            <a:extLst>
              <a:ext uri="{FF2B5EF4-FFF2-40B4-BE49-F238E27FC236}">
                <a16:creationId xmlns:a16="http://schemas.microsoft.com/office/drawing/2014/main" id="{0EE297EB-B286-DA3E-A4F0-9FB33DEF518E}"/>
              </a:ext>
            </a:extLst>
          </p:cNvPr>
          <p:cNvPicPr>
            <a:picLocks noChangeAspect="1"/>
          </p:cNvPicPr>
          <p:nvPr/>
        </p:nvPicPr>
        <p:blipFill>
          <a:blip r:embed="rId2"/>
          <a:stretch>
            <a:fillRect/>
          </a:stretch>
        </p:blipFill>
        <p:spPr>
          <a:xfrm>
            <a:off x="1618593" y="787782"/>
            <a:ext cx="10363200" cy="5829300"/>
          </a:xfrm>
          <a:prstGeom prst="rect">
            <a:avLst/>
          </a:prstGeom>
        </p:spPr>
      </p:pic>
    </p:spTree>
    <p:extLst>
      <p:ext uri="{BB962C8B-B14F-4D97-AF65-F5344CB8AC3E}">
        <p14:creationId xmlns:p14="http://schemas.microsoft.com/office/powerpoint/2010/main" val="243506837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4F7209-A407-4CFB-9C3E-C69AB9315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6D1D862-643C-46A1-A5ED-679CEB6DE28E}">
  <ds:schemaRefs>
    <ds:schemaRef ds:uri="http://schemas.microsoft.com/sharepoint/v3/contenttype/forms"/>
  </ds:schemaRefs>
</ds:datastoreItem>
</file>

<file path=customXml/itemProps3.xml><?xml version="1.0" encoding="utf-8"?>
<ds:datastoreItem xmlns:ds="http://schemas.openxmlformats.org/officeDocument/2006/customXml" ds:itemID="{97CDCE58-E008-4D50-B18E-ADC19CB290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388</Words>
  <Application>Microsoft Office PowerPoint</Application>
  <PresentationFormat>Widescreen</PresentationFormat>
  <Paragraphs>81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Wisp</vt:lpstr>
      <vt:lpstr>e-Shop</vt:lpstr>
      <vt:lpstr>PowerPoint Presentation</vt:lpstr>
      <vt:lpstr>PowerPoint Presentation</vt:lpstr>
      <vt:lpstr>Login screen</vt:lpstr>
      <vt:lpstr>Login screen – Authentication failed</vt:lpstr>
      <vt:lpstr>New User Registration</vt:lpstr>
      <vt:lpstr>User Role</vt:lpstr>
      <vt:lpstr>Home page (on Successful login)</vt:lpstr>
      <vt:lpstr>Product listing view</vt:lpstr>
      <vt:lpstr>Product listing view (contd…)</vt:lpstr>
      <vt:lpstr>Logout confirmation</vt:lpstr>
      <vt:lpstr>Logout</vt:lpstr>
      <vt:lpstr>ADMIN Role</vt:lpstr>
      <vt:lpstr>Login screen</vt:lpstr>
      <vt:lpstr>Login screen</vt:lpstr>
      <vt:lpstr>Login screen</vt:lpstr>
      <vt:lpstr>Login screen</vt:lpstr>
      <vt:lpstr>PowerPoint Presentation</vt:lpstr>
      <vt:lpstr>Login screen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iStore</dc:title>
  <dc:creator>Jayamanikandan Jayaraman</dc:creator>
  <cp:lastModifiedBy>Geetha Ganesan</cp:lastModifiedBy>
  <cp:revision>3</cp:revision>
  <dcterms:created xsi:type="dcterms:W3CDTF">2023-07-03T19:13:08Z</dcterms:created>
  <dcterms:modified xsi:type="dcterms:W3CDTF">2023-07-05T13:36:29Z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